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7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4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5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3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2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9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B3A8-61D6-1148-9223-EDF469BA7AC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01DA-46AF-9C43-81D5-46147B242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7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Positively Impacting the Nation’s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Local radio and TV stations provide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much-needed jobs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for our communities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More than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2.47 million American jobs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depend on broadcasting</a:t>
            </a:r>
          </a:p>
          <a:p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$1.17 trillion generated annually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by local broadcast industry in economic activity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INSERT YOUR STATE-SPECIFIC DATA FROM HERE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find it at www.wearebroadcasters.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com/ServingAmerica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4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We Are Broadcasters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Learn more about how America’s radio and television broadcasters serve their local communities every day at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WeAreBroadcasters.com</a:t>
            </a:r>
          </a:p>
          <a:p>
            <a:pPr marL="0" indent="0">
              <a:buNone/>
            </a:pPr>
            <a:endParaRPr lang="en-US" b="1" dirty="0">
              <a:solidFill>
                <a:srgbClr val="0297D9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Connect with broadcasters:</a:t>
            </a:r>
          </a:p>
          <a:p>
            <a:pPr marL="685800" lvl="2"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@</a:t>
            </a:r>
            <a:r>
              <a:rPr lang="en-US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nabtweets</a:t>
            </a:r>
            <a:endParaRPr lang="en-US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facebook.com/broadcasters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instagram.com/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wearebroadcasters</a:t>
            </a:r>
            <a:endParaRPr lang="en-US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Who Are America’s Broadcasters?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/>
          <a:lstStyle/>
          <a:p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Your local radio and television stations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bringing you news, emergency updates, weather information and entertainment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Unlike cable, satellite or streaming services,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broadcast radio and television are free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just need an antenna</a:t>
            </a:r>
          </a:p>
          <a:p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At your fingertips anytime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TV, radio, smartphone, car dash, laptop or tablet</a:t>
            </a:r>
          </a:p>
        </p:txBody>
      </p:sp>
    </p:spTree>
    <p:extLst>
      <p:ext uri="{BB962C8B-B14F-4D97-AF65-F5344CB8AC3E}">
        <p14:creationId xmlns:p14="http://schemas.microsoft.com/office/powerpoint/2010/main" val="37357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Who Are America’s Broadcasters?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/>
          <a:lstStyle/>
          <a:p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12,632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total broadcast stations in the U.S.</a:t>
            </a:r>
          </a:p>
          <a:p>
            <a:pPr lvl="1"/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1,368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full-power TV stations</a:t>
            </a:r>
          </a:p>
          <a:p>
            <a:pPr lvl="1"/>
            <a:r>
              <a:rPr lang="en-US" b="1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11,264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full-power radio stations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Stations take seriously responsibility to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serve public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; licensed by the government to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use airwaves for the greater good</a:t>
            </a:r>
          </a:p>
        </p:txBody>
      </p:sp>
    </p:spTree>
    <p:extLst>
      <p:ext uri="{BB962C8B-B14F-4D97-AF65-F5344CB8AC3E}">
        <p14:creationId xmlns:p14="http://schemas.microsoft.com/office/powerpoint/2010/main" val="52163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Who Are America’s Broadcasters?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America’s broadcasters are vital to local communities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First informers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during times of crisis, reliable when other forms of communication are not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Most trusted source of news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investigative stories uncover corruption and abuses of power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Support local and national charities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help those in need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Innovate and invest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new technologies to provide better services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Provide jobs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every local community, spurring economic activity</a:t>
            </a:r>
          </a:p>
        </p:txBody>
      </p:sp>
    </p:spTree>
    <p:extLst>
      <p:ext uri="{BB962C8B-B14F-4D97-AF65-F5344CB8AC3E}">
        <p14:creationId xmlns:p14="http://schemas.microsoft.com/office/powerpoint/2010/main" val="65866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Broadcasting’s 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97 million Americans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in households that view over-the-air television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Over 272 million people listen to radio each week</a:t>
            </a:r>
          </a:p>
        </p:txBody>
      </p:sp>
    </p:spTree>
    <p:extLst>
      <p:ext uri="{BB962C8B-B14F-4D97-AF65-F5344CB8AC3E}">
        <p14:creationId xmlns:p14="http://schemas.microsoft.com/office/powerpoint/2010/main" val="206592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Keeping Communities Safe and Informed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Radio and television stations provide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breaking news alerts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round-the-clock reporting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online and social coverage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Local radio and television stations often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the only available communications medium during emergencies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as cell and wireless networks are unreliable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Federal Emergency Management Agency (FEMA) officials say there is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no more reliable source of information than local stations</a:t>
            </a:r>
          </a:p>
        </p:txBody>
      </p:sp>
    </p:spTree>
    <p:extLst>
      <p:ext uri="{BB962C8B-B14F-4D97-AF65-F5344CB8AC3E}">
        <p14:creationId xmlns:p14="http://schemas.microsoft.com/office/powerpoint/2010/main" val="21192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Investigative Stories that Affect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Broadcast news: </a:t>
            </a:r>
            <a:r>
              <a:rPr lang="en-US" b="1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number-one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source for news and information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outpacing other platforms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Local broadcasters take to heart responsibility of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freedom of the press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Stations’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award-winning investigative news units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uncover corruption, question those in power and expose abuse</a:t>
            </a:r>
          </a:p>
          <a:p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Investigative reporting improves quality of lives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and provides viewers and listeners with facts they need to be informed</a:t>
            </a:r>
          </a:p>
        </p:txBody>
      </p:sp>
    </p:spTree>
    <p:extLst>
      <p:ext uri="{BB962C8B-B14F-4D97-AF65-F5344CB8AC3E}">
        <p14:creationId xmlns:p14="http://schemas.microsoft.com/office/powerpoint/2010/main" val="66279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Helping Local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Broadcasters’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dedication to communities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sets us apart from other mediums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Stations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support charities and victims of disasters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create awareness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about important health and safety issues and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help rescue abducted children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(created AMBER alerts)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Local radio and television stations generate more than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$10 billion in community service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a single year</a:t>
            </a:r>
          </a:p>
        </p:txBody>
      </p:sp>
    </p:spTree>
    <p:extLst>
      <p:ext uri="{BB962C8B-B14F-4D97-AF65-F5344CB8AC3E}">
        <p14:creationId xmlns:p14="http://schemas.microsoft.com/office/powerpoint/2010/main" val="76427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94" y="1156229"/>
            <a:ext cx="10515600" cy="6828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Investing in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94" y="2092752"/>
            <a:ext cx="10515600" cy="392790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Broadcasters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investing in new technologies and expanding availability of content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across new platforms</a:t>
            </a:r>
          </a:p>
          <a:p>
            <a:pPr lvl="1"/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Next Generation Television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delivers ultra high-definition TV, interactivity, personalized services and mobility;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spectacular images and immersive sound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Broadcasters are actively working with automakers and internet service providers around the world to develop the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next generation of radio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that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combines broadcasting with internet connectivity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Local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 stations that stream online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allow listeners to tune into favorite hometown station </a:t>
            </a:r>
            <a:r>
              <a:rPr lang="en-US" b="1" dirty="0">
                <a:solidFill>
                  <a:srgbClr val="0297D9"/>
                </a:solidFill>
                <a:latin typeface="Arial" charset="0"/>
                <a:ea typeface="Arial" charset="0"/>
                <a:cs typeface="Arial" charset="0"/>
              </a:rPr>
              <a:t>no matter where they are</a:t>
            </a:r>
          </a:p>
        </p:txBody>
      </p:sp>
    </p:spTree>
    <p:extLst>
      <p:ext uri="{BB962C8B-B14F-4D97-AF65-F5344CB8AC3E}">
        <p14:creationId xmlns:p14="http://schemas.microsoft.com/office/powerpoint/2010/main" val="130714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732754F13EB14DAB16EE9BE60805EE" ma:contentTypeVersion="2" ma:contentTypeDescription="Create a new document." ma:contentTypeScope="" ma:versionID="b81a571810a4349a5c0ad92e088b4d0d">
  <xsd:schema xmlns:xsd="http://www.w3.org/2001/XMLSchema" xmlns:xs="http://www.w3.org/2001/XMLSchema" xmlns:p="http://schemas.microsoft.com/office/2006/metadata/properties" xmlns:ns2="0ae54301-40b5-4971-a2bc-94aacec4b6c1" targetNamespace="http://schemas.microsoft.com/office/2006/metadata/properties" ma:root="true" ma:fieldsID="f294e75690eb49a18f3b92b7b849a4fd" ns2:_="">
    <xsd:import namespace="0ae54301-40b5-4971-a2bc-94aacec4b6c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54301-40b5-4971-a2bc-94aacec4b6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ABA4C-1B9F-44B1-BFDC-F5E04A4C437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0ae54301-40b5-4971-a2bc-94aacec4b6c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0006AC-5AC7-431C-98CC-50815DE73C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e54301-40b5-4971-a2bc-94aacec4b6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328A-3B8F-4455-BE66-84AF0E6BD7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550</Words>
  <Application>Microsoft Macintosh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Who Are America’s Broadcasters?</vt:lpstr>
      <vt:lpstr>Who Are America’s Broadcasters?</vt:lpstr>
      <vt:lpstr>Who Are America’s Broadcasters?</vt:lpstr>
      <vt:lpstr>Broadcasting’s Reach</vt:lpstr>
      <vt:lpstr>Keeping Communities Safe and Informed</vt:lpstr>
      <vt:lpstr>Investigative Stories that Affect Communities</vt:lpstr>
      <vt:lpstr>Helping Local Communities</vt:lpstr>
      <vt:lpstr>Investing in Innovation</vt:lpstr>
      <vt:lpstr>Positively Impacting the Nation’s Economy</vt:lpstr>
      <vt:lpstr>We Are Broadcasters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Nirula, Gagan</dc:creator>
  <cp:lastModifiedBy>Nirula, Gagan</cp:lastModifiedBy>
  <cp:revision>42</cp:revision>
  <dcterms:created xsi:type="dcterms:W3CDTF">2016-04-20T13:33:42Z</dcterms:created>
  <dcterms:modified xsi:type="dcterms:W3CDTF">2021-09-16T01:41:04Z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0x01010019732754F13EB14DAB16EE9BE60805EE</vt:lpwstr>
  </property>
</Properties>
</file>